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BA693-B462-4D3A-BF3A-FBA4BCB84D82}" type="datetimeFigureOut">
              <a:rPr lang="en-US" smtClean="0"/>
              <a:pPr/>
              <a:t>11/6/2009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01DED-C107-458A-8F89-DBE86209E6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BA693-B462-4D3A-BF3A-FBA4BCB84D82}" type="datetimeFigureOut">
              <a:rPr lang="en-US" smtClean="0"/>
              <a:pPr/>
              <a:t>11/6/2009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01DED-C107-458A-8F89-DBE86209E6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BA693-B462-4D3A-BF3A-FBA4BCB84D82}" type="datetimeFigureOut">
              <a:rPr lang="en-US" smtClean="0"/>
              <a:pPr/>
              <a:t>11/6/2009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01DED-C107-458A-8F89-DBE86209E6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BA693-B462-4D3A-BF3A-FBA4BCB84D82}" type="datetimeFigureOut">
              <a:rPr lang="en-US" smtClean="0"/>
              <a:pPr/>
              <a:t>11/6/2009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01DED-C107-458A-8F89-DBE86209E6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BA693-B462-4D3A-BF3A-FBA4BCB84D82}" type="datetimeFigureOut">
              <a:rPr lang="en-US" smtClean="0"/>
              <a:pPr/>
              <a:t>11/6/2009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01DED-C107-458A-8F89-DBE86209E6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BA693-B462-4D3A-BF3A-FBA4BCB84D82}" type="datetimeFigureOut">
              <a:rPr lang="en-US" smtClean="0"/>
              <a:pPr/>
              <a:t>11/6/2009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01DED-C107-458A-8F89-DBE86209E6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BA693-B462-4D3A-BF3A-FBA4BCB84D82}" type="datetimeFigureOut">
              <a:rPr lang="en-US" smtClean="0"/>
              <a:pPr/>
              <a:t>11/6/2009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01DED-C107-458A-8F89-DBE86209E6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BA693-B462-4D3A-BF3A-FBA4BCB84D82}" type="datetimeFigureOut">
              <a:rPr lang="en-US" smtClean="0"/>
              <a:pPr/>
              <a:t>11/6/2009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601DED-C107-458A-8F89-DBE86209E6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BA693-B462-4D3A-BF3A-FBA4BCB84D82}" type="datetimeFigureOut">
              <a:rPr lang="en-US" smtClean="0"/>
              <a:pPr/>
              <a:t>11/6/2009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01DED-C107-458A-8F89-DBE86209E6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BA693-B462-4D3A-BF3A-FBA4BCB84D82}" type="datetimeFigureOut">
              <a:rPr lang="en-US" smtClean="0"/>
              <a:pPr/>
              <a:t>11/6/2009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B0601DED-C107-458A-8F89-DBE86209E6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D12BA693-B462-4D3A-BF3A-FBA4BCB84D82}" type="datetimeFigureOut">
              <a:rPr lang="en-US" smtClean="0"/>
              <a:pPr/>
              <a:t>11/6/2009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01DED-C107-458A-8F89-DBE86209E6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D12BA693-B462-4D3A-BF3A-FBA4BCB84D82}" type="datetimeFigureOut">
              <a:rPr lang="en-US" smtClean="0"/>
              <a:pPr/>
              <a:t>11/6/2009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0601DED-C107-458A-8F89-DBE86209E61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Scientology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Thundarr</a:t>
            </a:r>
            <a:r>
              <a:rPr lang="en-US" dirty="0" smtClean="0"/>
              <a:t>, Josh, and Neal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Beliefs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Humans are immortal alien spiritual beings called a “</a:t>
            </a:r>
            <a:r>
              <a:rPr lang="en-US" dirty="0" err="1" smtClean="0"/>
              <a:t>T</a:t>
            </a:r>
            <a:r>
              <a:rPr lang="en-US" dirty="0" err="1" smtClean="0"/>
              <a:t>hetan</a:t>
            </a:r>
            <a:r>
              <a:rPr lang="en-US" dirty="0" smtClean="0"/>
              <a:t>” </a:t>
            </a:r>
          </a:p>
          <a:p>
            <a:r>
              <a:rPr lang="en-US" dirty="0" smtClean="0"/>
              <a:t>The basic principle of existence is </a:t>
            </a:r>
            <a:r>
              <a:rPr lang="en-US" smtClean="0"/>
              <a:t>“survive”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47</TotalTime>
  <Words>28</Words>
  <Application>Microsoft Office PowerPoint</Application>
  <PresentationFormat>On-screen Show (4:3)</PresentationFormat>
  <Paragraphs>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Technic</vt:lpstr>
      <vt:lpstr>Scientology</vt:lpstr>
      <vt:lpstr>Beliefs</vt:lpstr>
    </vt:vector>
  </TitlesOfParts>
  <Company>District Site License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Scientology</dc:title>
  <dc:creator>nealrgrudi</dc:creator>
  <cp:lastModifiedBy>nealrgrudi</cp:lastModifiedBy>
  <cp:revision>5</cp:revision>
  <dcterms:created xsi:type="dcterms:W3CDTF">2009-11-04T14:05:47Z</dcterms:created>
  <dcterms:modified xsi:type="dcterms:W3CDTF">2009-11-06T14:26:30Z</dcterms:modified>
</cp:coreProperties>
</file>